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smtClean="0"/>
              <a:t>Правила</a:t>
            </a:r>
            <a:br>
              <a:rPr lang="ru-RU" sz="4400" smtClean="0"/>
            </a:br>
            <a:r>
              <a:rPr lang="ru-RU" sz="4400" smtClean="0"/>
              <a:t> для пешеходов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68580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младшая </a:t>
            </a:r>
            <a:r>
              <a:rPr lang="ru-RU" dirty="0" smtClean="0"/>
              <a:t>группа</a:t>
            </a:r>
          </a:p>
          <a:p>
            <a:r>
              <a:rPr lang="ru-RU" sz="2000" dirty="0" smtClean="0"/>
              <a:t>Подготовила и провела:</a:t>
            </a:r>
          </a:p>
          <a:p>
            <a:r>
              <a:rPr lang="ru-RU" sz="2000" dirty="0" smtClean="0"/>
              <a:t>Воспитатель ВКК Мальцева Ирина </a:t>
            </a:r>
            <a:r>
              <a:rPr lang="ru-RU" sz="2000" dirty="0"/>
              <a:t>А</a:t>
            </a:r>
            <a:r>
              <a:rPr lang="ru-RU" sz="2000" dirty="0" smtClean="0"/>
              <a:t>лександровна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11644" r="7333" b="6995"/>
          <a:stretch/>
        </p:blipFill>
        <p:spPr>
          <a:xfrm>
            <a:off x="6084168" y="3068960"/>
            <a:ext cx="2160240" cy="30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29454" r="21636"/>
          <a:stretch/>
        </p:blipFill>
        <p:spPr>
          <a:xfrm>
            <a:off x="179512" y="1772816"/>
            <a:ext cx="2783107" cy="313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29454" r="21636"/>
          <a:stretch/>
        </p:blipFill>
        <p:spPr>
          <a:xfrm>
            <a:off x="3131840" y="1805118"/>
            <a:ext cx="2725829" cy="307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29454" r="21636"/>
          <a:stretch/>
        </p:blipFill>
        <p:spPr>
          <a:xfrm>
            <a:off x="5941637" y="1772815"/>
            <a:ext cx="2759018" cy="311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5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7" t="13296" r="8751" b="3977"/>
          <a:stretch/>
        </p:blipFill>
        <p:spPr>
          <a:xfrm>
            <a:off x="899592" y="548679"/>
            <a:ext cx="7272808" cy="54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7004"/>
            <a:ext cx="6912768" cy="5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24" y="3938762"/>
            <a:ext cx="4595420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7" y="432048"/>
            <a:ext cx="3429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9"/>
          <a:stretch/>
        </p:blipFill>
        <p:spPr>
          <a:xfrm>
            <a:off x="4387134" y="468193"/>
            <a:ext cx="4361330" cy="34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5353" r="2576" b="3636"/>
          <a:stretch/>
        </p:blipFill>
        <p:spPr>
          <a:xfrm>
            <a:off x="323591" y="548680"/>
            <a:ext cx="8589818" cy="55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49" y="548680"/>
            <a:ext cx="4824536" cy="55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452669"/>
            <a:ext cx="424847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139"/>
            <a:ext cx="9144000" cy="53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4701"/>
          <a:stretch/>
        </p:blipFill>
        <p:spPr>
          <a:xfrm>
            <a:off x="683568" y="620688"/>
            <a:ext cx="7896845" cy="5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838"/>
          <a:stretch/>
        </p:blipFill>
        <p:spPr>
          <a:xfrm>
            <a:off x="1765844" y="476672"/>
            <a:ext cx="5612309" cy="54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8" y="600355"/>
            <a:ext cx="7432460" cy="55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770" r="5455" b="9642"/>
          <a:stretch/>
        </p:blipFill>
        <p:spPr>
          <a:xfrm>
            <a:off x="323528" y="692696"/>
            <a:ext cx="8451272" cy="508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2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156845" cy="554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4860766"/>
            <a:ext cx="295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этом месте пешеход</a:t>
            </a:r>
          </a:p>
          <a:p>
            <a:pPr algn="ctr"/>
            <a:r>
              <a:rPr lang="ru-RU" dirty="0"/>
              <a:t>терпеливо транспорт ждет.</a:t>
            </a:r>
          </a:p>
          <a:p>
            <a:pPr algn="ctr"/>
            <a:r>
              <a:rPr lang="ru-RU" dirty="0"/>
              <a:t>он пешком устал шагать,</a:t>
            </a:r>
          </a:p>
          <a:p>
            <a:pPr algn="ctr"/>
            <a:r>
              <a:rPr lang="ru-RU" dirty="0"/>
              <a:t>хочет пассажиром стать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51" t="16647" r="8907" b="17096"/>
          <a:stretch/>
        </p:blipFill>
        <p:spPr>
          <a:xfrm>
            <a:off x="5092530" y="476673"/>
            <a:ext cx="3528392" cy="430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8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15758" r="6667" b="31661"/>
          <a:stretch/>
        </p:blipFill>
        <p:spPr>
          <a:xfrm>
            <a:off x="251520" y="792701"/>
            <a:ext cx="5278582" cy="4924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1" t="69090" r="8636" b="8687"/>
          <a:stretch/>
        </p:blipFill>
        <p:spPr>
          <a:xfrm>
            <a:off x="5670135" y="2517839"/>
            <a:ext cx="34082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101</TotalTime>
  <Words>29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Правила 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cp:lastModifiedBy>Гимназист</cp:lastModifiedBy>
  <cp:revision>10</cp:revision>
  <dcterms:modified xsi:type="dcterms:W3CDTF">2018-11-16T11:26:12Z</dcterms:modified>
</cp:coreProperties>
</file>