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6" r:id="rId4"/>
    <p:sldId id="267" r:id="rId5"/>
    <p:sldId id="272" r:id="rId6"/>
    <p:sldId id="270" r:id="rId7"/>
    <p:sldId id="273" r:id="rId8"/>
    <p:sldId id="271" r:id="rId9"/>
    <p:sldId id="287" r:id="rId10"/>
    <p:sldId id="288" r:id="rId11"/>
    <p:sldId id="280" r:id="rId12"/>
    <p:sldId id="290" r:id="rId13"/>
    <p:sldId id="268" r:id="rId14"/>
    <p:sldId id="275" r:id="rId15"/>
    <p:sldId id="25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147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8DDDE2-8949-439A-B242-D4F0B117B43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923E9-8100-45C5-A082-23EF183B3E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/>
          <a:lstStyle/>
          <a:p>
            <a:pPr algn="ctr"/>
            <a:r>
              <a:rPr lang="ru-RU" dirty="0" smtClean="0"/>
              <a:t>Сокровища</a:t>
            </a:r>
            <a:br>
              <a:rPr lang="ru-RU" dirty="0" smtClean="0"/>
            </a:br>
            <a:r>
              <a:rPr lang="ru-RU" dirty="0" smtClean="0"/>
              <a:t> Красного моря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723900"/>
            <a:ext cx="480536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r="3538" b="1362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2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126" y="0"/>
            <a:ext cx="45643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2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93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635" t="49187"/>
          <a:stretch>
            <a:fillRect/>
          </a:stretch>
        </p:blipFill>
        <p:spPr bwMode="auto">
          <a:xfrm>
            <a:off x="4536504" y="3356992"/>
            <a:ext cx="4644008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191" r="50365"/>
          <a:stretch>
            <a:fillRect/>
          </a:stretch>
        </p:blipFill>
        <p:spPr bwMode="auto">
          <a:xfrm>
            <a:off x="-36512" y="3356992"/>
            <a:ext cx="4607496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9629" b="49809"/>
          <a:stretch>
            <a:fillRect/>
          </a:stretch>
        </p:blipFill>
        <p:spPr bwMode="auto">
          <a:xfrm>
            <a:off x="-36512" y="-27384"/>
            <a:ext cx="4716016" cy="344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371" b="49809"/>
          <a:stretch>
            <a:fillRect/>
          </a:stretch>
        </p:blipFill>
        <p:spPr bwMode="auto">
          <a:xfrm>
            <a:off x="4644008" y="0"/>
            <a:ext cx="4590185" cy="34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50000" b="50169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49831" r="50000"/>
          <a:stretch>
            <a:fillRect/>
          </a:stretch>
        </p:blipFill>
        <p:spPr bwMode="auto">
          <a:xfrm>
            <a:off x="0" y="3429000"/>
            <a:ext cx="4572000" cy="345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50000" b="50169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49831"/>
          <a:stretch>
            <a:fillRect/>
          </a:stretch>
        </p:blipFill>
        <p:spPr bwMode="auto">
          <a:xfrm>
            <a:off x="4572000" y="3429000"/>
            <a:ext cx="4572000" cy="345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9942" t="50000"/>
          <a:stretch>
            <a:fillRect/>
          </a:stretch>
        </p:blipFill>
        <p:spPr bwMode="auto">
          <a:xfrm>
            <a:off x="4572000" y="3429000"/>
            <a:ext cx="4582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50058" b="50000"/>
          <a:stretch>
            <a:fillRect/>
          </a:stretch>
        </p:blipFill>
        <p:spPr bwMode="auto">
          <a:xfrm>
            <a:off x="-1" y="0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942" b="51050"/>
          <a:stretch>
            <a:fillRect/>
          </a:stretch>
        </p:blipFill>
        <p:spPr bwMode="auto">
          <a:xfrm>
            <a:off x="4572000" y="0"/>
            <a:ext cx="4582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8950" r="50058"/>
          <a:stretch>
            <a:fillRect/>
          </a:stretch>
        </p:blipFill>
        <p:spPr bwMode="auto">
          <a:xfrm>
            <a:off x="-1" y="3356992"/>
            <a:ext cx="457200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8950" r="50000"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787" t="48950"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Сокровища  Красного моря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Сокровища  Красного моря</dc:title>
  <dc:creator>DNS</dc:creator>
  <cp:lastModifiedBy>DNS</cp:lastModifiedBy>
  <cp:revision>32</cp:revision>
  <dcterms:created xsi:type="dcterms:W3CDTF">2012-11-03T16:39:34Z</dcterms:created>
  <dcterms:modified xsi:type="dcterms:W3CDTF">2013-02-25T10:01:57Z</dcterms:modified>
</cp:coreProperties>
</file>